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  <p:embeddedFont>
      <p:font typeface="Barlow Light" panose="00000400000000000000" pitchFamily="2" charset="0"/>
      <p:regular r:id="rId12"/>
    </p:embeddedFont>
    <p:embeddedFont>
      <p:font typeface="Barlow Medium" panose="000006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16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985135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Supermarket Sales Analysis Project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4539496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internship project presentation by Team A: Sheik &amp; Bharani, presented on August 6.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99097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Overview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3351609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objective was to analyze supermarket sales data, generate actionable insights, and forecast future trends. This comprehensive project leveraged a suite of powerful tools to ensure robust analysis and clear visualization.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4304228"/>
            <a:ext cx="550664" cy="5506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06999" y="4434959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Objective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706999" y="4873109"/>
            <a:ext cx="327993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supermarket sales data to generate insights and forecast trends.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205" y="4304228"/>
            <a:ext cx="550664" cy="5506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8142" y="4434959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Tools Used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088142" y="4873109"/>
            <a:ext cx="327993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Excel, Python, SQL, Power BI, GitHub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348" y="4304228"/>
            <a:ext cx="550664" cy="5506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9285" y="4434959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Source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469285" y="4873109"/>
            <a:ext cx="328005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Supermart Grocery Sales Dataset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626162"/>
            <a:ext cx="636996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Team Roles &amp; Responsibilities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37888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Sheik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67462" y="4315063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Excel Data Cleaning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67462" y="4744522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BI Dashboard Design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67462" y="5173980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Repository Management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334744" y="37888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Bharani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34744" y="4315063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Excel Cleaning File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4744" y="4744522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Forecasting Model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4744" y="5173980"/>
            <a:ext cx="34222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BI Slicer Integration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364694"/>
            <a:ext cx="6709648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Exploratory Data Analysis (EDA)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2307074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Exploratory Data Analysis (EDA) process was crucial for understanding the underlying patterns and anomalies within the Supermart sales dataset. We used Pandas for data manipulation and Matplotlib for visualization.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083385" y="361211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Sales Trend Analysis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083385" y="4050268"/>
            <a:ext cx="666595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Examined sales performance across various product categories.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083385" y="4843224"/>
            <a:ext cx="276725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Region-wise Performance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083385" y="5281374"/>
            <a:ext cx="666595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Identified sales variations and key contributing regions.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083385" y="607433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Quality Assurance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083385" y="6512481"/>
            <a:ext cx="666595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Handled outliers, missing values, and ensured date consistency.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499348"/>
            <a:ext cx="4273153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Forecasting with Python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726400" y="1276231"/>
            <a:ext cx="7691199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predict future sales and aid in inventory optimization, we implemented the Holt-Winters Exponential Smoothing model in Python. This enabled us to forecast monthly sales trends and visualize future demand.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26400" y="2352080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26400" y="2637830"/>
            <a:ext cx="7691199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7" name="Text 4"/>
          <p:cNvSpPr/>
          <p:nvPr/>
        </p:nvSpPr>
        <p:spPr>
          <a:xfrm>
            <a:off x="726400" y="2774275"/>
            <a:ext cx="201799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Selection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26400" y="3135392"/>
            <a:ext cx="769119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Utilized Holt-Winters for robust time series forecasting.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26400" y="3743682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26400" y="4029432"/>
            <a:ext cx="7691199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726400" y="4165878"/>
            <a:ext cx="2111573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Sales Trend Forecasting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26400" y="4526994"/>
            <a:ext cx="769119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Predicted monthly sales trends with high accuracy.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26400" y="5135285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26400" y="5421035"/>
            <a:ext cx="7691199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5" name="Text 12"/>
          <p:cNvSpPr/>
          <p:nvPr/>
        </p:nvSpPr>
        <p:spPr>
          <a:xfrm>
            <a:off x="726400" y="5557480"/>
            <a:ext cx="201799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Demand Visualization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26400" y="5918597"/>
            <a:ext cx="769119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clear visualizations of future demand patterns.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26400" y="6526887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26400" y="6812637"/>
            <a:ext cx="7691199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9" name="Text 16"/>
          <p:cNvSpPr/>
          <p:nvPr/>
        </p:nvSpPr>
        <p:spPr>
          <a:xfrm>
            <a:off x="726400" y="6949083"/>
            <a:ext cx="201799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Inventory Optimization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26400" y="7310199"/>
            <a:ext cx="769119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Provided insights for efficient stock management.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236464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Power BI Dashboard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2178844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developed an interactive Power BI dashboard designed for ease of use and boardroom readiness, providing dynamic insights into supermarket sales performance.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81063" y="3483888"/>
            <a:ext cx="3580805" cy="1996916"/>
          </a:xfrm>
          <a:prstGeom prst="roundRect">
            <a:avLst>
              <a:gd name="adj" fmla="val 7326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50583" y="3483888"/>
            <a:ext cx="121920" cy="1996916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/>
        </p:spPr>
      </p:sp>
      <p:sp>
        <p:nvSpPr>
          <p:cNvPr id="7" name="Text 4"/>
          <p:cNvSpPr/>
          <p:nvPr/>
        </p:nvSpPr>
        <p:spPr>
          <a:xfrm>
            <a:off x="1223248" y="373463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Filters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23248" y="4172783"/>
            <a:ext cx="298787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Enabled dynamic filtering by Region, City, Category, and Sub-Category.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2133" y="3483888"/>
            <a:ext cx="3580805" cy="1996916"/>
          </a:xfrm>
          <a:prstGeom prst="roundRect">
            <a:avLst>
              <a:gd name="adj" fmla="val 7326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653" y="3483888"/>
            <a:ext cx="121920" cy="1996916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5024318" y="3734633"/>
            <a:ext cx="295346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Performance Indicators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024318" y="4172783"/>
            <a:ext cx="29878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Displayed crucial metrics: Sales, Profit, and Quantity.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81063" y="5701070"/>
            <a:ext cx="7381875" cy="1292066"/>
          </a:xfrm>
          <a:prstGeom prst="roundRect">
            <a:avLst>
              <a:gd name="adj" fmla="val 1132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50583" y="5701070"/>
            <a:ext cx="121920" cy="1292066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/>
        </p:spPr>
      </p:sp>
      <p:sp>
        <p:nvSpPr>
          <p:cNvPr id="15" name="Text 12"/>
          <p:cNvSpPr/>
          <p:nvPr/>
        </p:nvSpPr>
        <p:spPr>
          <a:xfrm>
            <a:off x="1223248" y="595181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Trendline Charts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223248" y="6389965"/>
            <a:ext cx="678894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Visualized sales patterns and future trajectories.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129189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Insights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2071568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analysis revealed several critical insights that can drive strategic decisions for Supermart. Identifying profitable categories and understanding regional nuances are vital for optimizing business operations.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81063" y="3376613"/>
            <a:ext cx="3580805" cy="2257187"/>
          </a:xfrm>
          <a:prstGeom prst="roundRect">
            <a:avLst>
              <a:gd name="adj" fmla="val 23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8948" y="3604498"/>
            <a:ext cx="3125033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Most Profitable Categories Identified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08948" y="4348639"/>
            <a:ext cx="312503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Pinpointed top-performing product categories for focused investment.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133" y="3376613"/>
            <a:ext cx="3580805" cy="2257187"/>
          </a:xfrm>
          <a:prstGeom prst="roundRect">
            <a:avLst>
              <a:gd name="adj" fmla="val 23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0018" y="3604498"/>
            <a:ext cx="3125033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Regional Trends Highlight Sales Variation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10018" y="4348639"/>
            <a:ext cx="312503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Uncovered significant differences in sales across various regions.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881063" y="5854065"/>
            <a:ext cx="7381875" cy="1246346"/>
          </a:xfrm>
          <a:prstGeom prst="roundRect">
            <a:avLst>
              <a:gd name="adj" fmla="val 4242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08948" y="6081951"/>
            <a:ext cx="403538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Forecast Model Aids in Stock Planning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08948" y="6520101"/>
            <a:ext cx="692610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Provided data-driven support for efficient inventory management.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390894"/>
            <a:ext cx="5234940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 &amp; Next Steps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3333274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are pleased to report that all project tasks have been completed on time, with full version control maintained on GitHub. This project is now ready for final review and submission.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697861" y="4886087"/>
            <a:ext cx="705147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"All tasks completed on time, full GitHub version control maintained. Ready for final review and submission. Thank you!"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367462" y="4638318"/>
            <a:ext cx="30480" cy="1200388"/>
          </a:xfrm>
          <a:prstGeom prst="rect">
            <a:avLst/>
          </a:prstGeom>
          <a:solidFill>
            <a:srgbClr val="F65F6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473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 Light</vt:lpstr>
      <vt:lpstr>Barlow</vt:lpstr>
      <vt:lpstr>Barlow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sheik</dc:creator>
  <cp:lastModifiedBy>SHEIK FAREEDH</cp:lastModifiedBy>
  <cp:revision>2</cp:revision>
  <dcterms:created xsi:type="dcterms:W3CDTF">2025-08-06T06:19:01Z</dcterms:created>
  <dcterms:modified xsi:type="dcterms:W3CDTF">2025-08-06T14:33:06Z</dcterms:modified>
</cp:coreProperties>
</file>